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8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7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1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8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September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4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September 26,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142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5553EF6B-B261-BA34-5A57-B0332B296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881" y="236465"/>
            <a:ext cx="8434237" cy="5964311"/>
          </a:xfrm>
        </p:spPr>
      </p:pic>
    </p:spTree>
    <p:extLst>
      <p:ext uri="{BB962C8B-B14F-4D97-AF65-F5344CB8AC3E}">
        <p14:creationId xmlns:p14="http://schemas.microsoft.com/office/powerpoint/2010/main" val="194555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059155-85A4-E336-D506-CE1562F5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95" y="1424981"/>
            <a:ext cx="11118610" cy="40080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is organized as the initiative of EAAP Working Group for Central and Eastern Europe to support visibility of research and scientist from the region.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EAAP regional meeting aims to highlight key animal science discoveries and novel approaches, related to specific regional topics, which could be directly or potentially applied into management and practice.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be held on 26</a:t>
            </a:r>
            <a:r>
              <a:rPr lang="en-GB" sz="1800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– 28</a:t>
            </a:r>
            <a:r>
              <a:rPr lang="en-GB" sz="1800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April 2023 in the Slovak University of Agriculture in Nitra (Slovak Republic)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will have interesting animal science sessions including one plenary session.</a:t>
            </a:r>
          </a:p>
          <a:p>
            <a:r>
              <a:rPr lang="en-GB" sz="18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Abstracts submissions for both theatre and poster sessions will be organized and the calendar information will be delivered through EAAP channels</a:t>
            </a:r>
            <a:r>
              <a:rPr lang="sk-SK" dirty="0">
                <a:effectLst/>
              </a:rPr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044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D2F2FB-580D-76B1-32F0-C56418C6F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605481"/>
            <a:ext cx="11390458" cy="5466135"/>
          </a:xfrm>
        </p:spPr>
        <p:txBody>
          <a:bodyPr>
            <a:norm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Plenary Session to be held in the second part of the morning of April 27</a:t>
            </a:r>
            <a:r>
              <a:rPr lang="en-GB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should be: “The future of Animal Production in Central-Eastern European Countries”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parallel sessions will be about Genetic, Nutrition and Livestock Farming Systems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 topics about Genetic are: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Genomic in Animal Predictors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Genomic impact on sustainability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 topics about Nutrition are: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sources of ingredients and additives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 topics about Livestock Farming Systems are: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Zero environmental impact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Animal welfare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itchFamily="2" charset="2"/>
              <a:buChar char="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 of high intensive production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was also discussed to have a session dedicated to young scientists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85270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61FC9D-EA0D-F5A1-AD03-D19989E9F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90" y="740663"/>
            <a:ext cx="7871254" cy="4856947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registration process should begin by November 1</a:t>
            </a:r>
            <a:r>
              <a:rPr lang="en-GB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of abstracts will be open by December 1</a:t>
            </a:r>
            <a:r>
              <a:rPr lang="en-GB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EAAP will collect the abstracts. The scientific committee will select the abstracts to decide about:</a:t>
            </a:r>
          </a:p>
          <a:p>
            <a:pPr marL="457200" lvl="1" indent="0"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accepting and offering theatre presentations, </a:t>
            </a:r>
          </a:p>
          <a:p>
            <a:pPr marL="457200" lvl="1" indent="0">
              <a:buNone/>
            </a:pP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accepting and offering poster presentations or </a:t>
            </a:r>
          </a:p>
          <a:p>
            <a:pPr marL="457200" lvl="1" indent="0">
              <a:buNone/>
            </a:pP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reject them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Final scientific program must be available by March 1</a:t>
            </a:r>
            <a:r>
              <a:rPr lang="en-GB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 those who will be registered by February 1</a:t>
            </a:r>
            <a:r>
              <a:rPr lang="en-GB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accepted in the Scientific Program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Selected high quality papers will be given opportunity to get published in the SI of Animal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400" dirty="0"/>
          </a:p>
        </p:txBody>
      </p:sp>
      <p:pic>
        <p:nvPicPr>
          <p:cNvPr id="1026" name="Picture 2" descr="animal - Journal - Elsevier">
            <a:extLst>
              <a:ext uri="{FF2B5EF4-FFF2-40B4-BE49-F238E27FC236}">
                <a16:creationId xmlns:a16="http://schemas.microsoft.com/office/drawing/2014/main" id="{DB7811DB-7BF9-12E2-CD49-BC0928A6C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37" y="997436"/>
            <a:ext cx="32575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61EAE-0016-C601-7B60-56ECAE58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effectLst/>
                <a:latin typeface="Calibri" panose="020F0502020204030204" pitchFamily="34" charset="0"/>
              </a:rPr>
              <a:t>Registration</a:t>
            </a:r>
            <a:r>
              <a:rPr lang="sk-SK" dirty="0">
                <a:effectLst/>
                <a:latin typeface="Calibri" panose="020F0502020204030204" pitchFamily="34" charset="0"/>
              </a:rPr>
              <a:t> </a:t>
            </a:r>
            <a:r>
              <a:rPr lang="sk-SK" dirty="0" err="1">
                <a:effectLst/>
                <a:latin typeface="Calibri" panose="020F0502020204030204" pitchFamily="34" charset="0"/>
              </a:rPr>
              <a:t>price</a:t>
            </a:r>
            <a:r>
              <a:rPr lang="sk-SK" dirty="0">
                <a:effectLst/>
                <a:latin typeface="Calibri" panose="020F0502020204030204" pitchFamily="34" charset="0"/>
              </a:rPr>
              <a:t> (</a:t>
            </a:r>
            <a:r>
              <a:rPr lang="sk-SK" dirty="0" err="1">
                <a:effectLst/>
                <a:latin typeface="Calibri" panose="020F0502020204030204" pitchFamily="34" charset="0"/>
              </a:rPr>
              <a:t>Euros</a:t>
            </a:r>
            <a:r>
              <a:rPr lang="sk-SK" dirty="0">
                <a:effectLst/>
                <a:latin typeface="Calibri" panose="020F0502020204030204" pitchFamily="34" charset="0"/>
              </a:rPr>
              <a:t>)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054252E8-46D5-2DBC-1B1F-FBAB46F6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91424"/>
              </p:ext>
            </p:extLst>
          </p:nvPr>
        </p:nvGraphicFramePr>
        <p:xfrm>
          <a:off x="1371600" y="2172335"/>
          <a:ext cx="10240962" cy="3840480"/>
        </p:xfrm>
        <a:graphic>
          <a:graphicData uri="http://schemas.openxmlformats.org/drawingml/2006/table">
            <a:tbl>
              <a:tblPr/>
              <a:tblGrid>
                <a:gridCol w="3413654">
                  <a:extLst>
                    <a:ext uri="{9D8B030D-6E8A-4147-A177-3AD203B41FA5}">
                      <a16:colId xmlns:a16="http://schemas.microsoft.com/office/drawing/2014/main" val="1981330860"/>
                    </a:ext>
                  </a:extLst>
                </a:gridCol>
                <a:gridCol w="3413654">
                  <a:extLst>
                    <a:ext uri="{9D8B030D-6E8A-4147-A177-3AD203B41FA5}">
                      <a16:colId xmlns:a16="http://schemas.microsoft.com/office/drawing/2014/main" val="2806264322"/>
                    </a:ext>
                  </a:extLst>
                </a:gridCol>
                <a:gridCol w="3413654">
                  <a:extLst>
                    <a:ext uri="{9D8B030D-6E8A-4147-A177-3AD203B41FA5}">
                      <a16:colId xmlns:a16="http://schemas.microsoft.com/office/drawing/2014/main" val="341708286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Nitra EAAP- Regional Conference 2023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4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6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k-SK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sk-SK">
                          <a:effectLst/>
                          <a:latin typeface="Calibri" panose="020F0502020204030204" pitchFamily="34" charset="0"/>
                        </a:rPr>
                      </a:br>
                      <a:endParaRPr lang="sk-SK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260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br>
                        <a:rPr lang="sk-SK" dirty="0">
                          <a:effectLst/>
                          <a:latin typeface="Calibri" panose="020F0502020204030204" pitchFamily="34" charset="0"/>
                        </a:rPr>
                      </a:br>
                      <a:endParaRPr lang="sk-SK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Early bird (before February 1st)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010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EAAP individual member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664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EAAP young individual member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899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Standard (no EAAP individual member)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026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Young (no EAAP individual member)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889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026FA-71AC-EAF7-7969-1E27D146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1</a:t>
            </a:r>
            <a:r>
              <a:rPr lang="en-GB" sz="3600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36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EAAP Regional meeting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C7B01A-83E4-B435-E836-63A55D6B4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613083"/>
            <a:ext cx="10241280" cy="293510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 invite you to the 1</a:t>
            </a:r>
            <a:r>
              <a:rPr lang="en-GB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Central-Eastern European EAAP Regional meeting!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GB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28</a:t>
            </a:r>
            <a:r>
              <a:rPr lang="en-GB" baseline="30000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solidFill>
                  <a:srgbClr val="3B3D4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April 2023, Nitra, Slovakia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400" dirty="0"/>
          </a:p>
          <a:p>
            <a:pPr marL="0" indent="0" algn="ctr">
              <a:buNone/>
            </a:pPr>
            <a:r>
              <a:rPr lang="sk-SK" sz="2400" dirty="0" err="1"/>
              <a:t>Looking</a:t>
            </a:r>
            <a:r>
              <a:rPr lang="sk-SK" sz="2400" dirty="0"/>
              <a:t> forward to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succesfull</a:t>
            </a:r>
            <a:r>
              <a:rPr lang="sk-SK" sz="2400" dirty="0"/>
              <a:t> </a:t>
            </a:r>
            <a:r>
              <a:rPr lang="sk-SK" sz="2400" dirty="0" err="1"/>
              <a:t>meting</a:t>
            </a:r>
            <a:r>
              <a:rPr lang="sk-SK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2144082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21213D"/>
      </a:dk2>
      <a:lt2>
        <a:srgbClr val="E8E5E2"/>
      </a:lt2>
      <a:accent1>
        <a:srgbClr val="4D8BC3"/>
      </a:accent1>
      <a:accent2>
        <a:srgbClr val="3B48B1"/>
      </a:accent2>
      <a:accent3>
        <a:srgbClr val="714DC3"/>
      </a:accent3>
      <a:accent4>
        <a:srgbClr val="913BB1"/>
      </a:accent4>
      <a:accent5>
        <a:srgbClr val="C34DB2"/>
      </a:accent5>
      <a:accent6>
        <a:srgbClr val="B13B6F"/>
      </a:accent6>
      <a:hlink>
        <a:srgbClr val="B2733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402</Words>
  <Application>Microsoft Macintosh PowerPoint</Application>
  <PresentationFormat>Širokouhlá</PresentationFormat>
  <Paragraphs>56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5" baseType="lpstr">
      <vt:lpstr>Arial</vt:lpstr>
      <vt:lpstr>Avenir Next LT Pro</vt:lpstr>
      <vt:lpstr>Calibri</vt:lpstr>
      <vt:lpstr>Courier New</vt:lpstr>
      <vt:lpstr>Roboto</vt:lpstr>
      <vt:lpstr>Symbol</vt:lpstr>
      <vt:lpstr>Times New Roman</vt:lpstr>
      <vt:lpstr>Wingdings</vt:lpstr>
      <vt:lpstr>GradientRiseVTI</vt:lpstr>
      <vt:lpstr>Prezentácia programu PowerPoint</vt:lpstr>
      <vt:lpstr>Prezentácia programu PowerPoint</vt:lpstr>
      <vt:lpstr>Prezentácia programu PowerPoint</vt:lpstr>
      <vt:lpstr>Prezentácia programu PowerPoint</vt:lpstr>
      <vt:lpstr>Registration price (Euros)</vt:lpstr>
      <vt:lpstr>The 1st EAAP Regional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 2022 Management committee meeting</dc:title>
  <dc:creator>Radovan Kasarda</dc:creator>
  <cp:lastModifiedBy>Radovan Kasarda</cp:lastModifiedBy>
  <cp:revision>2</cp:revision>
  <dcterms:created xsi:type="dcterms:W3CDTF">2022-09-22T08:28:22Z</dcterms:created>
  <dcterms:modified xsi:type="dcterms:W3CDTF">2022-09-26T21:00:24Z</dcterms:modified>
</cp:coreProperties>
</file>